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672">
          <p15:clr>
            <a:srgbClr val="A4A3A4"/>
          </p15:clr>
        </p15:guide>
        <p15:guide id="4" pos="240" userDrawn="1">
          <p15:clr>
            <a:srgbClr val="A4A3A4"/>
          </p15:clr>
        </p15:guide>
        <p15:guide id="5" pos="5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72"/>
    <p:restoredTop sz="95903" autoAdjust="0"/>
  </p:normalViewPr>
  <p:slideViewPr>
    <p:cSldViewPr>
      <p:cViewPr>
        <p:scale>
          <a:sx n="110" d="100"/>
          <a:sy n="110" d="100"/>
        </p:scale>
        <p:origin x="1808" y="144"/>
      </p:cViewPr>
      <p:guideLst>
        <p:guide orient="horz" pos="2160"/>
        <p:guide pos="2880"/>
        <p:guide orient="horz" pos="672"/>
        <p:guide pos="240"/>
        <p:guide pos="5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3/9/25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t.png">
            <a:extLst>
              <a:ext uri="{FF2B5EF4-FFF2-40B4-BE49-F238E27FC236}">
                <a16:creationId xmlns:a16="http://schemas.microsoft.com/office/drawing/2014/main" id="{3AA3ABDC-D93B-967D-8948-E78F08C7991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85"/>
          <a:stretch>
            <a:fillRect/>
          </a:stretch>
        </p:blipFill>
        <p:spPr bwMode="auto">
          <a:xfrm>
            <a:off x="7755082" y="27111"/>
            <a:ext cx="1066800" cy="1102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ome - Akad">
            <a:extLst>
              <a:ext uri="{FF2B5EF4-FFF2-40B4-BE49-F238E27FC236}">
                <a16:creationId xmlns:a16="http://schemas.microsoft.com/office/drawing/2014/main" id="{E6B545B3-F3E8-8907-4558-E8E5DB1576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9721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FUJITSU\Desktop\Nanoalb\nanoBalkan_logo_pa_sfond.png">
            <a:extLst>
              <a:ext uri="{FF2B5EF4-FFF2-40B4-BE49-F238E27FC236}">
                <a16:creationId xmlns:a16="http://schemas.microsoft.com/office/drawing/2014/main" id="{89B47644-956F-7A49-7B86-27A8252D4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629" y="82742"/>
            <a:ext cx="1350742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2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ledi.xhaxhiu@fshn.edu.al" TargetMode="External"/><Relationship Id="rId7" Type="http://schemas.openxmlformats.org/officeDocument/2006/relationships/image" Target="../media/image6.jpg"/><Relationship Id="rId2" Type="http://schemas.openxmlformats.org/officeDocument/2006/relationships/hyperlink" Target="https://www.researchgate.net/profile/Bashkim_Ziberi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png"/><Relationship Id="rId4" Type="http://schemas.openxmlformats.org/officeDocument/2006/relationships/hyperlink" Target="https://scholar.google.com/citations?user=yWSjOIwAAAAJ&amp;hl=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1809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Bashkim Ziberi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58191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100" dirty="0"/>
              <a:t>Department of Physics, Faculty of Mathematics and Natural Sciences, University of </a:t>
            </a:r>
            <a:r>
              <a:rPr lang="en-US" sz="1100" dirty="0" err="1"/>
              <a:t>Tetova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197496" y="4495800"/>
            <a:ext cx="7032566" cy="2020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Surface engineering of Si,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and III/V semiconductors using ion beams.</a:t>
            </a:r>
          </a:p>
          <a:p>
            <a:pPr marL="285750" indent="-285750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Self-organized formation and functionalization of nanostructured surfaces.</a:t>
            </a:r>
          </a:p>
          <a:p>
            <a:pPr marL="285750" indent="-285750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latin typeface="Arial"/>
                <a:cs typeface="Arial"/>
              </a:rPr>
              <a:t>Hierarchical </a:t>
            </a:r>
            <a:r>
              <a:rPr lang="en-GB" sz="1300" dirty="0" err="1">
                <a:latin typeface="Arial"/>
                <a:cs typeface="Arial"/>
              </a:rPr>
              <a:t>nano</a:t>
            </a:r>
            <a:r>
              <a:rPr lang="en-GB" sz="1300" dirty="0">
                <a:latin typeface="Arial"/>
                <a:cs typeface="Arial"/>
              </a:rPr>
              <a:t>-structuring of surfaces by combining top-down and bottom-up techniques</a:t>
            </a:r>
            <a:r>
              <a:rPr lang="de-DE" sz="1300" dirty="0">
                <a:latin typeface="Arial"/>
                <a:cs typeface="Arial"/>
              </a:rPr>
              <a:t>.</a:t>
            </a:r>
            <a:endParaRPr lang="en-US" sz="1300" dirty="0">
              <a:latin typeface="Arial"/>
              <a:cs typeface="Arial"/>
            </a:endParaRPr>
          </a:p>
          <a:p>
            <a:pPr marL="285750" indent="-285750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Mechanical properties and microstructural characterization of metal based alloys.</a:t>
            </a:r>
          </a:p>
          <a:p>
            <a:pPr marL="285750" indent="-285750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Synthesis and characterization of Polymers, Biopolymers and Hydrogels.</a:t>
            </a:r>
          </a:p>
          <a:p>
            <a:pPr marL="285750" indent="-285750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Nanoparticle aided Radiotherapy using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Smartbiomaterials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for targeted cancer treatment.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24000" y="380588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https://www.researchgate.net/profile/Bashkim_Ziberi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39902" y="2466821"/>
            <a:ext cx="30306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Ilinden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1200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Tetova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North Macedonia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67172" y="2771001"/>
            <a:ext cx="2210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bashkim.ziberi@unite.edu.mk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06581" y="1371600"/>
            <a:ext cx="5517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NANOENGINEERING AND BIOMATERIALS RESEARCH GROUP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4543" y="3048000"/>
            <a:ext cx="44855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Prof. dr. Bashkim Ziberi, Prof. dr. Naim Mahmudi, Dr. Ramadan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Aliti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M.Sc.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Nermine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Muradi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Mbresë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Selimi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524000" y="3456801"/>
            <a:ext cx="5257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/>
                <a:cs typeface="Arial"/>
                <a:hlinkClick r:id="rId4"/>
              </a:rPr>
              <a:t>https://scholar.google.com/citations?user=yWSjOIwAAAAJ&amp;hl=en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819400"/>
            <a:ext cx="1143000" cy="114204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9" name="Content Placeholder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7" b="7767"/>
          <a:stretch/>
        </p:blipFill>
        <p:spPr>
          <a:xfrm>
            <a:off x="7620000" y="4053712"/>
            <a:ext cx="1143000" cy="105168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7696200" y="5181600"/>
            <a:ext cx="1066800" cy="1472167"/>
            <a:chOff x="7776861" y="5268544"/>
            <a:chExt cx="986139" cy="1360856"/>
          </a:xfrm>
        </p:grpSpPr>
        <p:sp>
          <p:nvSpPr>
            <p:cNvPr id="79" name="Freeform 78"/>
            <p:cNvSpPr/>
            <p:nvPr/>
          </p:nvSpPr>
          <p:spPr>
            <a:xfrm rot="6509117">
              <a:off x="7646973" y="5398432"/>
              <a:ext cx="1245915" cy="986139"/>
            </a:xfrm>
            <a:custGeom>
              <a:avLst/>
              <a:gdLst>
                <a:gd name="connsiteX0" fmla="*/ 457281 w 1727281"/>
                <a:gd name="connsiteY0" fmla="*/ 323850 h 1367139"/>
                <a:gd name="connsiteX1" fmla="*/ 171531 w 1727281"/>
                <a:gd name="connsiteY1" fmla="*/ 355600 h 1367139"/>
                <a:gd name="connsiteX2" fmla="*/ 127081 w 1727281"/>
                <a:gd name="connsiteY2" fmla="*/ 368300 h 1367139"/>
                <a:gd name="connsiteX3" fmla="*/ 76281 w 1727281"/>
                <a:gd name="connsiteY3" fmla="*/ 387350 h 1367139"/>
                <a:gd name="connsiteX4" fmla="*/ 38181 w 1727281"/>
                <a:gd name="connsiteY4" fmla="*/ 400050 h 1367139"/>
                <a:gd name="connsiteX5" fmla="*/ 6431 w 1727281"/>
                <a:gd name="connsiteY5" fmla="*/ 425450 h 1367139"/>
                <a:gd name="connsiteX6" fmla="*/ 81 w 1727281"/>
                <a:gd name="connsiteY6" fmla="*/ 476250 h 1367139"/>
                <a:gd name="connsiteX7" fmla="*/ 6431 w 1727281"/>
                <a:gd name="connsiteY7" fmla="*/ 584200 h 1367139"/>
                <a:gd name="connsiteX8" fmla="*/ 25481 w 1727281"/>
                <a:gd name="connsiteY8" fmla="*/ 647700 h 1367139"/>
                <a:gd name="connsiteX9" fmla="*/ 38181 w 1727281"/>
                <a:gd name="connsiteY9" fmla="*/ 768350 h 1367139"/>
                <a:gd name="connsiteX10" fmla="*/ 57231 w 1727281"/>
                <a:gd name="connsiteY10" fmla="*/ 787400 h 1367139"/>
                <a:gd name="connsiteX11" fmla="*/ 114381 w 1727281"/>
                <a:gd name="connsiteY11" fmla="*/ 825500 h 1367139"/>
                <a:gd name="connsiteX12" fmla="*/ 247731 w 1727281"/>
                <a:gd name="connsiteY12" fmla="*/ 863600 h 1367139"/>
                <a:gd name="connsiteX13" fmla="*/ 374731 w 1727281"/>
                <a:gd name="connsiteY13" fmla="*/ 895350 h 1367139"/>
                <a:gd name="connsiteX14" fmla="*/ 406481 w 1727281"/>
                <a:gd name="connsiteY14" fmla="*/ 914400 h 1367139"/>
                <a:gd name="connsiteX15" fmla="*/ 393781 w 1727281"/>
                <a:gd name="connsiteY15" fmla="*/ 1016000 h 1367139"/>
                <a:gd name="connsiteX16" fmla="*/ 368381 w 1727281"/>
                <a:gd name="connsiteY16" fmla="*/ 1054100 h 1367139"/>
                <a:gd name="connsiteX17" fmla="*/ 349331 w 1727281"/>
                <a:gd name="connsiteY17" fmla="*/ 1092200 h 1367139"/>
                <a:gd name="connsiteX18" fmla="*/ 323931 w 1727281"/>
                <a:gd name="connsiteY18" fmla="*/ 1130300 h 1367139"/>
                <a:gd name="connsiteX19" fmla="*/ 279481 w 1727281"/>
                <a:gd name="connsiteY19" fmla="*/ 1212850 h 1367139"/>
                <a:gd name="connsiteX20" fmla="*/ 285831 w 1727281"/>
                <a:gd name="connsiteY20" fmla="*/ 1327150 h 1367139"/>
                <a:gd name="connsiteX21" fmla="*/ 317581 w 1727281"/>
                <a:gd name="connsiteY21" fmla="*/ 1333500 h 1367139"/>
                <a:gd name="connsiteX22" fmla="*/ 444581 w 1727281"/>
                <a:gd name="connsiteY22" fmla="*/ 1352550 h 1367139"/>
                <a:gd name="connsiteX23" fmla="*/ 1117681 w 1727281"/>
                <a:gd name="connsiteY23" fmla="*/ 1358900 h 1367139"/>
                <a:gd name="connsiteX24" fmla="*/ 1358981 w 1727281"/>
                <a:gd name="connsiteY24" fmla="*/ 1352550 h 1367139"/>
                <a:gd name="connsiteX25" fmla="*/ 1416131 w 1727281"/>
                <a:gd name="connsiteY25" fmla="*/ 1320800 h 1367139"/>
                <a:gd name="connsiteX26" fmla="*/ 1428831 w 1727281"/>
                <a:gd name="connsiteY26" fmla="*/ 1289050 h 1367139"/>
                <a:gd name="connsiteX27" fmla="*/ 1466931 w 1727281"/>
                <a:gd name="connsiteY27" fmla="*/ 1238250 h 1367139"/>
                <a:gd name="connsiteX28" fmla="*/ 1498681 w 1727281"/>
                <a:gd name="connsiteY28" fmla="*/ 1193800 h 1367139"/>
                <a:gd name="connsiteX29" fmla="*/ 1505031 w 1727281"/>
                <a:gd name="connsiteY29" fmla="*/ 1168400 h 1367139"/>
                <a:gd name="connsiteX30" fmla="*/ 1517731 w 1727281"/>
                <a:gd name="connsiteY30" fmla="*/ 1136650 h 1367139"/>
                <a:gd name="connsiteX31" fmla="*/ 1530431 w 1727281"/>
                <a:gd name="connsiteY31" fmla="*/ 1073150 h 1367139"/>
                <a:gd name="connsiteX32" fmla="*/ 1543131 w 1727281"/>
                <a:gd name="connsiteY32" fmla="*/ 1054100 h 1367139"/>
                <a:gd name="connsiteX33" fmla="*/ 1555831 w 1727281"/>
                <a:gd name="connsiteY33" fmla="*/ 971550 h 1367139"/>
                <a:gd name="connsiteX34" fmla="*/ 1625681 w 1727281"/>
                <a:gd name="connsiteY34" fmla="*/ 844550 h 1367139"/>
                <a:gd name="connsiteX35" fmla="*/ 1651081 w 1727281"/>
                <a:gd name="connsiteY35" fmla="*/ 793750 h 1367139"/>
                <a:gd name="connsiteX36" fmla="*/ 1657431 w 1727281"/>
                <a:gd name="connsiteY36" fmla="*/ 768350 h 1367139"/>
                <a:gd name="connsiteX37" fmla="*/ 1676481 w 1727281"/>
                <a:gd name="connsiteY37" fmla="*/ 717550 h 1367139"/>
                <a:gd name="connsiteX38" fmla="*/ 1714581 w 1727281"/>
                <a:gd name="connsiteY38" fmla="*/ 622300 h 1367139"/>
                <a:gd name="connsiteX39" fmla="*/ 1727281 w 1727281"/>
                <a:gd name="connsiteY39" fmla="*/ 577850 h 1367139"/>
                <a:gd name="connsiteX40" fmla="*/ 1720931 w 1727281"/>
                <a:gd name="connsiteY40" fmla="*/ 406400 h 1367139"/>
                <a:gd name="connsiteX41" fmla="*/ 1701881 w 1727281"/>
                <a:gd name="connsiteY41" fmla="*/ 361950 h 1367139"/>
                <a:gd name="connsiteX42" fmla="*/ 1670131 w 1727281"/>
                <a:gd name="connsiteY42" fmla="*/ 292100 h 1367139"/>
                <a:gd name="connsiteX43" fmla="*/ 1606631 w 1727281"/>
                <a:gd name="connsiteY43" fmla="*/ 241300 h 1367139"/>
                <a:gd name="connsiteX44" fmla="*/ 1555831 w 1727281"/>
                <a:gd name="connsiteY44" fmla="*/ 209550 h 1367139"/>
                <a:gd name="connsiteX45" fmla="*/ 1485981 w 1727281"/>
                <a:gd name="connsiteY45" fmla="*/ 165100 h 1367139"/>
                <a:gd name="connsiteX46" fmla="*/ 1466931 w 1727281"/>
                <a:gd name="connsiteY46" fmla="*/ 152400 h 1367139"/>
                <a:gd name="connsiteX47" fmla="*/ 1403431 w 1727281"/>
                <a:gd name="connsiteY47" fmla="*/ 146050 h 1367139"/>
                <a:gd name="connsiteX48" fmla="*/ 1320881 w 1727281"/>
                <a:gd name="connsiteY48" fmla="*/ 95250 h 1367139"/>
                <a:gd name="connsiteX49" fmla="*/ 1282781 w 1727281"/>
                <a:gd name="connsiteY49" fmla="*/ 76200 h 1367139"/>
                <a:gd name="connsiteX50" fmla="*/ 1244681 w 1727281"/>
                <a:gd name="connsiteY50" fmla="*/ 57150 h 1367139"/>
                <a:gd name="connsiteX51" fmla="*/ 1206581 w 1727281"/>
                <a:gd name="connsiteY51" fmla="*/ 44450 h 1367139"/>
                <a:gd name="connsiteX52" fmla="*/ 1168481 w 1727281"/>
                <a:gd name="connsiteY52" fmla="*/ 25400 h 1367139"/>
                <a:gd name="connsiteX53" fmla="*/ 1085931 w 1727281"/>
                <a:gd name="connsiteY53" fmla="*/ 0 h 1367139"/>
                <a:gd name="connsiteX54" fmla="*/ 870031 w 1727281"/>
                <a:gd name="connsiteY54" fmla="*/ 6350 h 1367139"/>
                <a:gd name="connsiteX55" fmla="*/ 793831 w 1727281"/>
                <a:gd name="connsiteY55" fmla="*/ 50800 h 1367139"/>
                <a:gd name="connsiteX56" fmla="*/ 743031 w 1727281"/>
                <a:gd name="connsiteY56" fmla="*/ 63500 h 1367139"/>
                <a:gd name="connsiteX57" fmla="*/ 723981 w 1727281"/>
                <a:gd name="connsiteY57" fmla="*/ 76200 h 1367139"/>
                <a:gd name="connsiteX58" fmla="*/ 698581 w 1727281"/>
                <a:gd name="connsiteY58" fmla="*/ 88900 h 1367139"/>
                <a:gd name="connsiteX59" fmla="*/ 679531 w 1727281"/>
                <a:gd name="connsiteY59" fmla="*/ 107950 h 1367139"/>
                <a:gd name="connsiteX60" fmla="*/ 628731 w 1727281"/>
                <a:gd name="connsiteY60" fmla="*/ 139700 h 1367139"/>
                <a:gd name="connsiteX61" fmla="*/ 590631 w 1727281"/>
                <a:gd name="connsiteY61" fmla="*/ 177800 h 1367139"/>
                <a:gd name="connsiteX62" fmla="*/ 577931 w 1727281"/>
                <a:gd name="connsiteY62" fmla="*/ 196850 h 1367139"/>
                <a:gd name="connsiteX63" fmla="*/ 558881 w 1727281"/>
                <a:gd name="connsiteY63" fmla="*/ 209550 h 1367139"/>
                <a:gd name="connsiteX64" fmla="*/ 514431 w 1727281"/>
                <a:gd name="connsiteY64" fmla="*/ 254000 h 1367139"/>
                <a:gd name="connsiteX65" fmla="*/ 501731 w 1727281"/>
                <a:gd name="connsiteY65" fmla="*/ 273050 h 1367139"/>
                <a:gd name="connsiteX66" fmla="*/ 463631 w 1727281"/>
                <a:gd name="connsiteY66" fmla="*/ 311150 h 1367139"/>
                <a:gd name="connsiteX67" fmla="*/ 457281 w 1727281"/>
                <a:gd name="connsiteY67" fmla="*/ 323850 h 136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727281" h="1367139">
                  <a:moveTo>
                    <a:pt x="457281" y="323850"/>
                  </a:moveTo>
                  <a:cubicBezTo>
                    <a:pt x="362031" y="334433"/>
                    <a:pt x="266510" y="342814"/>
                    <a:pt x="171531" y="355600"/>
                  </a:cubicBezTo>
                  <a:cubicBezTo>
                    <a:pt x="156259" y="357656"/>
                    <a:pt x="141700" y="363427"/>
                    <a:pt x="127081" y="368300"/>
                  </a:cubicBezTo>
                  <a:cubicBezTo>
                    <a:pt x="109924" y="374019"/>
                    <a:pt x="93312" y="381267"/>
                    <a:pt x="76281" y="387350"/>
                  </a:cubicBezTo>
                  <a:cubicBezTo>
                    <a:pt x="63674" y="391853"/>
                    <a:pt x="50881" y="395817"/>
                    <a:pt x="38181" y="400050"/>
                  </a:cubicBezTo>
                  <a:cubicBezTo>
                    <a:pt x="27598" y="408517"/>
                    <a:pt x="12492" y="413328"/>
                    <a:pt x="6431" y="425450"/>
                  </a:cubicBezTo>
                  <a:cubicBezTo>
                    <a:pt x="-1201" y="440714"/>
                    <a:pt x="81" y="459185"/>
                    <a:pt x="81" y="476250"/>
                  </a:cubicBezTo>
                  <a:cubicBezTo>
                    <a:pt x="81" y="512296"/>
                    <a:pt x="1960" y="548433"/>
                    <a:pt x="6431" y="584200"/>
                  </a:cubicBezTo>
                  <a:cubicBezTo>
                    <a:pt x="7885" y="595831"/>
                    <a:pt x="19942" y="631082"/>
                    <a:pt x="25481" y="647700"/>
                  </a:cubicBezTo>
                  <a:cubicBezTo>
                    <a:pt x="29714" y="687917"/>
                    <a:pt x="29219" y="728917"/>
                    <a:pt x="38181" y="768350"/>
                  </a:cubicBezTo>
                  <a:cubicBezTo>
                    <a:pt x="40171" y="777107"/>
                    <a:pt x="50413" y="781556"/>
                    <a:pt x="57231" y="787400"/>
                  </a:cubicBezTo>
                  <a:cubicBezTo>
                    <a:pt x="70699" y="798944"/>
                    <a:pt x="98986" y="818394"/>
                    <a:pt x="114381" y="825500"/>
                  </a:cubicBezTo>
                  <a:cubicBezTo>
                    <a:pt x="159540" y="846342"/>
                    <a:pt x="197658" y="853168"/>
                    <a:pt x="247731" y="863600"/>
                  </a:cubicBezTo>
                  <a:cubicBezTo>
                    <a:pt x="307559" y="876064"/>
                    <a:pt x="320398" y="872065"/>
                    <a:pt x="374731" y="895350"/>
                  </a:cubicBezTo>
                  <a:cubicBezTo>
                    <a:pt x="386075" y="900212"/>
                    <a:pt x="395898" y="908050"/>
                    <a:pt x="406481" y="914400"/>
                  </a:cubicBezTo>
                  <a:cubicBezTo>
                    <a:pt x="420381" y="956099"/>
                    <a:pt x="420160" y="944400"/>
                    <a:pt x="393781" y="1016000"/>
                  </a:cubicBezTo>
                  <a:cubicBezTo>
                    <a:pt x="388504" y="1030322"/>
                    <a:pt x="376072" y="1040916"/>
                    <a:pt x="368381" y="1054100"/>
                  </a:cubicBezTo>
                  <a:cubicBezTo>
                    <a:pt x="361227" y="1066365"/>
                    <a:pt x="356485" y="1079935"/>
                    <a:pt x="349331" y="1092200"/>
                  </a:cubicBezTo>
                  <a:cubicBezTo>
                    <a:pt x="341640" y="1105384"/>
                    <a:pt x="331414" y="1116997"/>
                    <a:pt x="323931" y="1130300"/>
                  </a:cubicBezTo>
                  <a:cubicBezTo>
                    <a:pt x="260638" y="1242822"/>
                    <a:pt x="314380" y="1160502"/>
                    <a:pt x="279481" y="1212850"/>
                  </a:cubicBezTo>
                  <a:cubicBezTo>
                    <a:pt x="274009" y="1251152"/>
                    <a:pt x="263773" y="1289337"/>
                    <a:pt x="285831" y="1327150"/>
                  </a:cubicBezTo>
                  <a:cubicBezTo>
                    <a:pt x="291269" y="1336473"/>
                    <a:pt x="307110" y="1330882"/>
                    <a:pt x="317581" y="1333500"/>
                  </a:cubicBezTo>
                  <a:cubicBezTo>
                    <a:pt x="385345" y="1350441"/>
                    <a:pt x="352438" y="1351001"/>
                    <a:pt x="444581" y="1352550"/>
                  </a:cubicBezTo>
                  <a:lnTo>
                    <a:pt x="1117681" y="1358900"/>
                  </a:lnTo>
                  <a:cubicBezTo>
                    <a:pt x="1218492" y="1368981"/>
                    <a:pt x="1220887" y="1372858"/>
                    <a:pt x="1358981" y="1352550"/>
                  </a:cubicBezTo>
                  <a:cubicBezTo>
                    <a:pt x="1373391" y="1350431"/>
                    <a:pt x="1401668" y="1330442"/>
                    <a:pt x="1416131" y="1320800"/>
                  </a:cubicBezTo>
                  <a:cubicBezTo>
                    <a:pt x="1420364" y="1310217"/>
                    <a:pt x="1422857" y="1298758"/>
                    <a:pt x="1428831" y="1289050"/>
                  </a:cubicBezTo>
                  <a:cubicBezTo>
                    <a:pt x="1439924" y="1271023"/>
                    <a:pt x="1454231" y="1255183"/>
                    <a:pt x="1466931" y="1238250"/>
                  </a:cubicBezTo>
                  <a:cubicBezTo>
                    <a:pt x="1490560" y="1206745"/>
                    <a:pt x="1480110" y="1221656"/>
                    <a:pt x="1498681" y="1193800"/>
                  </a:cubicBezTo>
                  <a:cubicBezTo>
                    <a:pt x="1500798" y="1185333"/>
                    <a:pt x="1502271" y="1176679"/>
                    <a:pt x="1505031" y="1168400"/>
                  </a:cubicBezTo>
                  <a:cubicBezTo>
                    <a:pt x="1508636" y="1157586"/>
                    <a:pt x="1514732" y="1147647"/>
                    <a:pt x="1517731" y="1136650"/>
                  </a:cubicBezTo>
                  <a:cubicBezTo>
                    <a:pt x="1521670" y="1122206"/>
                    <a:pt x="1523565" y="1089171"/>
                    <a:pt x="1530431" y="1073150"/>
                  </a:cubicBezTo>
                  <a:cubicBezTo>
                    <a:pt x="1533437" y="1066135"/>
                    <a:pt x="1538898" y="1060450"/>
                    <a:pt x="1543131" y="1054100"/>
                  </a:cubicBezTo>
                  <a:cubicBezTo>
                    <a:pt x="1547364" y="1026583"/>
                    <a:pt x="1547346" y="998066"/>
                    <a:pt x="1555831" y="971550"/>
                  </a:cubicBezTo>
                  <a:cubicBezTo>
                    <a:pt x="1572371" y="919861"/>
                    <a:pt x="1600320" y="889637"/>
                    <a:pt x="1625681" y="844550"/>
                  </a:cubicBezTo>
                  <a:cubicBezTo>
                    <a:pt x="1634963" y="828049"/>
                    <a:pt x="1643799" y="811226"/>
                    <a:pt x="1651081" y="793750"/>
                  </a:cubicBezTo>
                  <a:cubicBezTo>
                    <a:pt x="1654438" y="785694"/>
                    <a:pt x="1654671" y="776629"/>
                    <a:pt x="1657431" y="768350"/>
                  </a:cubicBezTo>
                  <a:cubicBezTo>
                    <a:pt x="1663150" y="751193"/>
                    <a:pt x="1669764" y="734341"/>
                    <a:pt x="1676481" y="717550"/>
                  </a:cubicBezTo>
                  <a:cubicBezTo>
                    <a:pt x="1696696" y="667013"/>
                    <a:pt x="1696556" y="676374"/>
                    <a:pt x="1714581" y="622300"/>
                  </a:cubicBezTo>
                  <a:cubicBezTo>
                    <a:pt x="1719454" y="607681"/>
                    <a:pt x="1723048" y="592667"/>
                    <a:pt x="1727281" y="577850"/>
                  </a:cubicBezTo>
                  <a:cubicBezTo>
                    <a:pt x="1725164" y="520700"/>
                    <a:pt x="1727613" y="463197"/>
                    <a:pt x="1720931" y="406400"/>
                  </a:cubicBezTo>
                  <a:cubicBezTo>
                    <a:pt x="1719048" y="390390"/>
                    <a:pt x="1707668" y="376996"/>
                    <a:pt x="1701881" y="361950"/>
                  </a:cubicBezTo>
                  <a:cubicBezTo>
                    <a:pt x="1691315" y="334478"/>
                    <a:pt x="1690503" y="314735"/>
                    <a:pt x="1670131" y="292100"/>
                  </a:cubicBezTo>
                  <a:cubicBezTo>
                    <a:pt x="1664107" y="285407"/>
                    <a:pt x="1619517" y="249890"/>
                    <a:pt x="1606631" y="241300"/>
                  </a:cubicBezTo>
                  <a:cubicBezTo>
                    <a:pt x="1602350" y="238446"/>
                    <a:pt x="1564119" y="216654"/>
                    <a:pt x="1555831" y="209550"/>
                  </a:cubicBezTo>
                  <a:cubicBezTo>
                    <a:pt x="1496075" y="158330"/>
                    <a:pt x="1572344" y="208282"/>
                    <a:pt x="1485981" y="165100"/>
                  </a:cubicBezTo>
                  <a:cubicBezTo>
                    <a:pt x="1479155" y="161687"/>
                    <a:pt x="1474367" y="154116"/>
                    <a:pt x="1466931" y="152400"/>
                  </a:cubicBezTo>
                  <a:cubicBezTo>
                    <a:pt x="1446204" y="147617"/>
                    <a:pt x="1424598" y="148167"/>
                    <a:pt x="1403431" y="146050"/>
                  </a:cubicBezTo>
                  <a:cubicBezTo>
                    <a:pt x="1367647" y="110266"/>
                    <a:pt x="1392413" y="131016"/>
                    <a:pt x="1320881" y="95250"/>
                  </a:cubicBezTo>
                  <a:lnTo>
                    <a:pt x="1282781" y="76200"/>
                  </a:lnTo>
                  <a:cubicBezTo>
                    <a:pt x="1270081" y="69850"/>
                    <a:pt x="1258151" y="61640"/>
                    <a:pt x="1244681" y="57150"/>
                  </a:cubicBezTo>
                  <a:cubicBezTo>
                    <a:pt x="1231981" y="52917"/>
                    <a:pt x="1218938" y="49599"/>
                    <a:pt x="1206581" y="44450"/>
                  </a:cubicBezTo>
                  <a:cubicBezTo>
                    <a:pt x="1193474" y="38989"/>
                    <a:pt x="1181588" y="30861"/>
                    <a:pt x="1168481" y="25400"/>
                  </a:cubicBezTo>
                  <a:cubicBezTo>
                    <a:pt x="1149311" y="17412"/>
                    <a:pt x="1104636" y="5344"/>
                    <a:pt x="1085931" y="0"/>
                  </a:cubicBezTo>
                  <a:cubicBezTo>
                    <a:pt x="1013964" y="2117"/>
                    <a:pt x="941671" y="-814"/>
                    <a:pt x="870031" y="6350"/>
                  </a:cubicBezTo>
                  <a:cubicBezTo>
                    <a:pt x="840663" y="9287"/>
                    <a:pt x="819683" y="42183"/>
                    <a:pt x="793831" y="50800"/>
                  </a:cubicBezTo>
                  <a:cubicBezTo>
                    <a:pt x="764542" y="60563"/>
                    <a:pt x="781345" y="55837"/>
                    <a:pt x="743031" y="63500"/>
                  </a:cubicBezTo>
                  <a:cubicBezTo>
                    <a:pt x="736681" y="67733"/>
                    <a:pt x="730607" y="72414"/>
                    <a:pt x="723981" y="76200"/>
                  </a:cubicBezTo>
                  <a:cubicBezTo>
                    <a:pt x="715762" y="80896"/>
                    <a:pt x="706284" y="83398"/>
                    <a:pt x="698581" y="88900"/>
                  </a:cubicBezTo>
                  <a:cubicBezTo>
                    <a:pt x="691273" y="94120"/>
                    <a:pt x="686794" y="102668"/>
                    <a:pt x="679531" y="107950"/>
                  </a:cubicBezTo>
                  <a:cubicBezTo>
                    <a:pt x="663382" y="119695"/>
                    <a:pt x="642851" y="125580"/>
                    <a:pt x="628731" y="139700"/>
                  </a:cubicBezTo>
                  <a:cubicBezTo>
                    <a:pt x="616031" y="152400"/>
                    <a:pt x="600594" y="162856"/>
                    <a:pt x="590631" y="177800"/>
                  </a:cubicBezTo>
                  <a:cubicBezTo>
                    <a:pt x="586398" y="184150"/>
                    <a:pt x="583327" y="191454"/>
                    <a:pt x="577931" y="196850"/>
                  </a:cubicBezTo>
                  <a:cubicBezTo>
                    <a:pt x="572535" y="202246"/>
                    <a:pt x="564554" y="204445"/>
                    <a:pt x="558881" y="209550"/>
                  </a:cubicBezTo>
                  <a:cubicBezTo>
                    <a:pt x="543306" y="223567"/>
                    <a:pt x="526054" y="236565"/>
                    <a:pt x="514431" y="254000"/>
                  </a:cubicBezTo>
                  <a:cubicBezTo>
                    <a:pt x="510198" y="260350"/>
                    <a:pt x="506801" y="267346"/>
                    <a:pt x="501731" y="273050"/>
                  </a:cubicBezTo>
                  <a:cubicBezTo>
                    <a:pt x="489799" y="286474"/>
                    <a:pt x="480670" y="305470"/>
                    <a:pt x="463631" y="311150"/>
                  </a:cubicBezTo>
                  <a:lnTo>
                    <a:pt x="457281" y="32385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146290" y="5637154"/>
              <a:ext cx="357268" cy="306446"/>
            </a:xfrm>
            <a:custGeom>
              <a:avLst/>
              <a:gdLst>
                <a:gd name="connsiteX0" fmla="*/ 190500 w 495300"/>
                <a:gd name="connsiteY0" fmla="*/ 56543 h 424843"/>
                <a:gd name="connsiteX1" fmla="*/ 57150 w 495300"/>
                <a:gd name="connsiteY1" fmla="*/ 62893 h 424843"/>
                <a:gd name="connsiteX2" fmla="*/ 19050 w 495300"/>
                <a:gd name="connsiteY2" fmla="*/ 69243 h 424843"/>
                <a:gd name="connsiteX3" fmla="*/ 0 w 495300"/>
                <a:gd name="connsiteY3" fmla="*/ 113693 h 424843"/>
                <a:gd name="connsiteX4" fmla="*/ 6350 w 495300"/>
                <a:gd name="connsiteY4" fmla="*/ 342293 h 424843"/>
                <a:gd name="connsiteX5" fmla="*/ 25400 w 495300"/>
                <a:gd name="connsiteY5" fmla="*/ 380393 h 424843"/>
                <a:gd name="connsiteX6" fmla="*/ 50800 w 495300"/>
                <a:gd name="connsiteY6" fmla="*/ 386743 h 424843"/>
                <a:gd name="connsiteX7" fmla="*/ 95250 w 495300"/>
                <a:gd name="connsiteY7" fmla="*/ 399443 h 424843"/>
                <a:gd name="connsiteX8" fmla="*/ 152400 w 495300"/>
                <a:gd name="connsiteY8" fmla="*/ 405793 h 424843"/>
                <a:gd name="connsiteX9" fmla="*/ 177800 w 495300"/>
                <a:gd name="connsiteY9" fmla="*/ 412143 h 424843"/>
                <a:gd name="connsiteX10" fmla="*/ 273050 w 495300"/>
                <a:gd name="connsiteY10" fmla="*/ 424843 h 424843"/>
                <a:gd name="connsiteX11" fmla="*/ 425450 w 495300"/>
                <a:gd name="connsiteY11" fmla="*/ 399443 h 424843"/>
                <a:gd name="connsiteX12" fmla="*/ 450850 w 495300"/>
                <a:gd name="connsiteY12" fmla="*/ 380393 h 424843"/>
                <a:gd name="connsiteX13" fmla="*/ 457200 w 495300"/>
                <a:gd name="connsiteY13" fmla="*/ 361343 h 424843"/>
                <a:gd name="connsiteX14" fmla="*/ 482600 w 495300"/>
                <a:gd name="connsiteY14" fmla="*/ 316893 h 424843"/>
                <a:gd name="connsiteX15" fmla="*/ 495300 w 495300"/>
                <a:gd name="connsiteY15" fmla="*/ 278793 h 424843"/>
                <a:gd name="connsiteX16" fmla="*/ 482600 w 495300"/>
                <a:gd name="connsiteY16" fmla="*/ 132743 h 424843"/>
                <a:gd name="connsiteX17" fmla="*/ 444500 w 495300"/>
                <a:gd name="connsiteY17" fmla="*/ 81943 h 424843"/>
                <a:gd name="connsiteX18" fmla="*/ 406400 w 495300"/>
                <a:gd name="connsiteY18" fmla="*/ 37493 h 424843"/>
                <a:gd name="connsiteX19" fmla="*/ 387350 w 495300"/>
                <a:gd name="connsiteY19" fmla="*/ 31143 h 424843"/>
                <a:gd name="connsiteX20" fmla="*/ 336550 w 495300"/>
                <a:gd name="connsiteY20" fmla="*/ 12093 h 424843"/>
                <a:gd name="connsiteX21" fmla="*/ 165100 w 495300"/>
                <a:gd name="connsiteY21" fmla="*/ 37493 h 424843"/>
                <a:gd name="connsiteX22" fmla="*/ 190500 w 495300"/>
                <a:gd name="connsiteY22" fmla="*/ 56543 h 424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5300" h="424843">
                  <a:moveTo>
                    <a:pt x="190500" y="56543"/>
                  </a:moveTo>
                  <a:cubicBezTo>
                    <a:pt x="172508" y="60776"/>
                    <a:pt x="101529" y="59606"/>
                    <a:pt x="57150" y="62893"/>
                  </a:cubicBezTo>
                  <a:cubicBezTo>
                    <a:pt x="44310" y="63844"/>
                    <a:pt x="29968" y="62419"/>
                    <a:pt x="19050" y="69243"/>
                  </a:cubicBezTo>
                  <a:cubicBezTo>
                    <a:pt x="12442" y="73373"/>
                    <a:pt x="2919" y="104936"/>
                    <a:pt x="0" y="113693"/>
                  </a:cubicBezTo>
                  <a:cubicBezTo>
                    <a:pt x="2117" y="189893"/>
                    <a:pt x="2446" y="266164"/>
                    <a:pt x="6350" y="342293"/>
                  </a:cubicBezTo>
                  <a:cubicBezTo>
                    <a:pt x="6799" y="351044"/>
                    <a:pt x="18467" y="375771"/>
                    <a:pt x="25400" y="380393"/>
                  </a:cubicBezTo>
                  <a:cubicBezTo>
                    <a:pt x="32662" y="385234"/>
                    <a:pt x="42409" y="384345"/>
                    <a:pt x="50800" y="386743"/>
                  </a:cubicBezTo>
                  <a:cubicBezTo>
                    <a:pt x="70162" y="392275"/>
                    <a:pt x="73745" y="396134"/>
                    <a:pt x="95250" y="399443"/>
                  </a:cubicBezTo>
                  <a:cubicBezTo>
                    <a:pt x="114194" y="402358"/>
                    <a:pt x="133350" y="403676"/>
                    <a:pt x="152400" y="405793"/>
                  </a:cubicBezTo>
                  <a:cubicBezTo>
                    <a:pt x="160867" y="407910"/>
                    <a:pt x="169242" y="410431"/>
                    <a:pt x="177800" y="412143"/>
                  </a:cubicBezTo>
                  <a:cubicBezTo>
                    <a:pt x="213429" y="419269"/>
                    <a:pt x="234928" y="420607"/>
                    <a:pt x="273050" y="424843"/>
                  </a:cubicBezTo>
                  <a:cubicBezTo>
                    <a:pt x="341568" y="417991"/>
                    <a:pt x="377105" y="429659"/>
                    <a:pt x="425450" y="399443"/>
                  </a:cubicBezTo>
                  <a:cubicBezTo>
                    <a:pt x="434425" y="393834"/>
                    <a:pt x="442383" y="386743"/>
                    <a:pt x="450850" y="380393"/>
                  </a:cubicBezTo>
                  <a:cubicBezTo>
                    <a:pt x="452967" y="374043"/>
                    <a:pt x="454207" y="367330"/>
                    <a:pt x="457200" y="361343"/>
                  </a:cubicBezTo>
                  <a:cubicBezTo>
                    <a:pt x="480111" y="315521"/>
                    <a:pt x="460335" y="372556"/>
                    <a:pt x="482600" y="316893"/>
                  </a:cubicBezTo>
                  <a:cubicBezTo>
                    <a:pt x="487572" y="304464"/>
                    <a:pt x="491067" y="291493"/>
                    <a:pt x="495300" y="278793"/>
                  </a:cubicBezTo>
                  <a:cubicBezTo>
                    <a:pt x="491067" y="230110"/>
                    <a:pt x="489511" y="181119"/>
                    <a:pt x="482600" y="132743"/>
                  </a:cubicBezTo>
                  <a:cubicBezTo>
                    <a:pt x="476893" y="92796"/>
                    <a:pt x="468876" y="106319"/>
                    <a:pt x="444500" y="81943"/>
                  </a:cubicBezTo>
                  <a:cubicBezTo>
                    <a:pt x="426894" y="64337"/>
                    <a:pt x="427136" y="51317"/>
                    <a:pt x="406400" y="37493"/>
                  </a:cubicBezTo>
                  <a:cubicBezTo>
                    <a:pt x="400831" y="33780"/>
                    <a:pt x="393617" y="33493"/>
                    <a:pt x="387350" y="31143"/>
                  </a:cubicBezTo>
                  <a:cubicBezTo>
                    <a:pt x="326606" y="8364"/>
                    <a:pt x="379790" y="26506"/>
                    <a:pt x="336550" y="12093"/>
                  </a:cubicBezTo>
                  <a:cubicBezTo>
                    <a:pt x="125041" y="20228"/>
                    <a:pt x="193693" y="-33990"/>
                    <a:pt x="165100" y="37493"/>
                  </a:cubicBezTo>
                  <a:cubicBezTo>
                    <a:pt x="163342" y="41887"/>
                    <a:pt x="208492" y="52310"/>
                    <a:pt x="190500" y="56543"/>
                  </a:cubicBezTo>
                  <a:close/>
                </a:path>
              </a:pathLst>
            </a:custGeom>
            <a:solidFill>
              <a:srgbClr val="D99694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205835" y="5769546"/>
              <a:ext cx="178634" cy="125627"/>
            </a:xfrm>
            <a:custGeom>
              <a:avLst/>
              <a:gdLst>
                <a:gd name="connsiteX0" fmla="*/ 146050 w 247650"/>
                <a:gd name="connsiteY0" fmla="*/ 0 h 174164"/>
                <a:gd name="connsiteX1" fmla="*/ 19050 w 247650"/>
                <a:gd name="connsiteY1" fmla="*/ 38100 h 174164"/>
                <a:gd name="connsiteX2" fmla="*/ 0 w 247650"/>
                <a:gd name="connsiteY2" fmla="*/ 57150 h 174164"/>
                <a:gd name="connsiteX3" fmla="*/ 184150 w 247650"/>
                <a:gd name="connsiteY3" fmla="*/ 76200 h 174164"/>
                <a:gd name="connsiteX4" fmla="*/ 171450 w 247650"/>
                <a:gd name="connsiteY4" fmla="*/ 107950 h 174164"/>
                <a:gd name="connsiteX5" fmla="*/ 146050 w 247650"/>
                <a:gd name="connsiteY5" fmla="*/ 114300 h 174164"/>
                <a:gd name="connsiteX6" fmla="*/ 82550 w 247650"/>
                <a:gd name="connsiteY6" fmla="*/ 120650 h 174164"/>
                <a:gd name="connsiteX7" fmla="*/ 57150 w 247650"/>
                <a:gd name="connsiteY7" fmla="*/ 152400 h 174164"/>
                <a:gd name="connsiteX8" fmla="*/ 63500 w 247650"/>
                <a:gd name="connsiteY8" fmla="*/ 171450 h 174164"/>
                <a:gd name="connsiteX9" fmla="*/ 247650 w 247650"/>
                <a:gd name="connsiteY9" fmla="*/ 171450 h 174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174164">
                  <a:moveTo>
                    <a:pt x="146050" y="0"/>
                  </a:moveTo>
                  <a:cubicBezTo>
                    <a:pt x="97906" y="11328"/>
                    <a:pt x="54977" y="8161"/>
                    <a:pt x="19050" y="38100"/>
                  </a:cubicBezTo>
                  <a:cubicBezTo>
                    <a:pt x="12151" y="43849"/>
                    <a:pt x="6350" y="50800"/>
                    <a:pt x="0" y="57150"/>
                  </a:cubicBezTo>
                  <a:cubicBezTo>
                    <a:pt x="167449" y="70546"/>
                    <a:pt x="107249" y="56975"/>
                    <a:pt x="184150" y="76200"/>
                  </a:cubicBezTo>
                  <a:cubicBezTo>
                    <a:pt x="179917" y="86783"/>
                    <a:pt x="179510" y="99890"/>
                    <a:pt x="171450" y="107950"/>
                  </a:cubicBezTo>
                  <a:cubicBezTo>
                    <a:pt x="165279" y="114121"/>
                    <a:pt x="154690" y="113066"/>
                    <a:pt x="146050" y="114300"/>
                  </a:cubicBezTo>
                  <a:cubicBezTo>
                    <a:pt x="124992" y="117308"/>
                    <a:pt x="103717" y="118533"/>
                    <a:pt x="82550" y="120650"/>
                  </a:cubicBezTo>
                  <a:cubicBezTo>
                    <a:pt x="67922" y="130402"/>
                    <a:pt x="57150" y="131952"/>
                    <a:pt x="57150" y="152400"/>
                  </a:cubicBezTo>
                  <a:cubicBezTo>
                    <a:pt x="57150" y="159093"/>
                    <a:pt x="56840" y="170784"/>
                    <a:pt x="63500" y="171450"/>
                  </a:cubicBezTo>
                  <a:cubicBezTo>
                    <a:pt x="124579" y="177558"/>
                    <a:pt x="186267" y="171450"/>
                    <a:pt x="247650" y="17145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8188429" y="6058003"/>
              <a:ext cx="123733" cy="366428"/>
              <a:chOff x="2236381" y="2139950"/>
              <a:chExt cx="171538" cy="508000"/>
            </a:xfrm>
          </p:grpSpPr>
          <p:sp>
            <p:nvSpPr>
              <p:cNvPr id="83" name="Oval 82"/>
              <p:cNvSpPr/>
              <p:nvPr/>
            </p:nvSpPr>
            <p:spPr>
              <a:xfrm>
                <a:off x="2254250" y="2165350"/>
                <a:ext cx="45719" cy="50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2352040" y="2266950"/>
                <a:ext cx="45719" cy="50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2254250" y="2317750"/>
                <a:ext cx="45719" cy="50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2352040" y="2413000"/>
                <a:ext cx="45719" cy="50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2236381" y="2470150"/>
                <a:ext cx="45719" cy="50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2362200" y="2520950"/>
                <a:ext cx="45719" cy="5080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2273300" y="2139950"/>
                <a:ext cx="101600" cy="5080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38000"/>
                </a:schemeClr>
              </a:solidFill>
              <a:ln>
                <a:solidFill>
                  <a:schemeClr val="accent1">
                    <a:alpha val="17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 rot="18900000">
              <a:off x="8406141" y="6272132"/>
              <a:ext cx="92919" cy="357268"/>
              <a:chOff x="4052657" y="1866900"/>
              <a:chExt cx="224068" cy="654050"/>
            </a:xfrm>
          </p:grpSpPr>
          <p:sp>
            <p:nvSpPr>
              <p:cNvPr id="91" name="Trapezoid 90"/>
              <p:cNvSpPr/>
              <p:nvPr/>
            </p:nvSpPr>
            <p:spPr>
              <a:xfrm>
                <a:off x="4181476" y="1866900"/>
                <a:ext cx="95249" cy="273050"/>
              </a:xfrm>
              <a:prstGeom prst="trapezoid">
                <a:avLst>
                  <a:gd name="adj" fmla="val 5000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Trapezoid 91"/>
              <p:cNvSpPr/>
              <p:nvPr/>
            </p:nvSpPr>
            <p:spPr>
              <a:xfrm>
                <a:off x="4121151" y="2139950"/>
                <a:ext cx="107950" cy="139700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Trapezoid 92"/>
              <p:cNvSpPr/>
              <p:nvPr/>
            </p:nvSpPr>
            <p:spPr>
              <a:xfrm>
                <a:off x="4052657" y="2279650"/>
                <a:ext cx="157393" cy="241300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4" name="Oval 93"/>
            <p:cNvSpPr/>
            <p:nvPr/>
          </p:nvSpPr>
          <p:spPr>
            <a:xfrm>
              <a:off x="8329504" y="5728323"/>
              <a:ext cx="68391" cy="687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8201318" y="5728323"/>
              <a:ext cx="32978" cy="32978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8425755" y="5838252"/>
              <a:ext cx="32978" cy="32978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>
              <a:off x="8173836" y="5838252"/>
              <a:ext cx="32978" cy="32978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8265379" y="5677934"/>
              <a:ext cx="169473" cy="169599"/>
            </a:xfrm>
            <a:custGeom>
              <a:avLst/>
              <a:gdLst>
                <a:gd name="connsiteX0" fmla="*/ 0 w 234950"/>
                <a:gd name="connsiteY0" fmla="*/ 69858 h 235125"/>
                <a:gd name="connsiteX1" fmla="*/ 50800 w 234950"/>
                <a:gd name="connsiteY1" fmla="*/ 146058 h 235125"/>
                <a:gd name="connsiteX2" fmla="*/ 57150 w 234950"/>
                <a:gd name="connsiteY2" fmla="*/ 165108 h 235125"/>
                <a:gd name="connsiteX3" fmla="*/ 120650 w 234950"/>
                <a:gd name="connsiteY3" fmla="*/ 215908 h 235125"/>
                <a:gd name="connsiteX4" fmla="*/ 139700 w 234950"/>
                <a:gd name="connsiteY4" fmla="*/ 234958 h 235125"/>
                <a:gd name="connsiteX5" fmla="*/ 177800 w 234950"/>
                <a:gd name="connsiteY5" fmla="*/ 222258 h 235125"/>
                <a:gd name="connsiteX6" fmla="*/ 234950 w 234950"/>
                <a:gd name="connsiteY6" fmla="*/ 177808 h 235125"/>
                <a:gd name="connsiteX7" fmla="*/ 222250 w 234950"/>
                <a:gd name="connsiteY7" fmla="*/ 50808 h 235125"/>
                <a:gd name="connsiteX8" fmla="*/ 215900 w 234950"/>
                <a:gd name="connsiteY8" fmla="*/ 31758 h 235125"/>
                <a:gd name="connsiteX9" fmla="*/ 203200 w 234950"/>
                <a:gd name="connsiteY9" fmla="*/ 50808 h 235125"/>
                <a:gd name="connsiteX10" fmla="*/ 196850 w 234950"/>
                <a:gd name="connsiteY10" fmla="*/ 25408 h 235125"/>
                <a:gd name="connsiteX11" fmla="*/ 165100 w 234950"/>
                <a:gd name="connsiteY11" fmla="*/ 19058 h 235125"/>
                <a:gd name="connsiteX12" fmla="*/ 139700 w 234950"/>
                <a:gd name="connsiteY12" fmla="*/ 12708 h 235125"/>
                <a:gd name="connsiteX13" fmla="*/ 101600 w 234950"/>
                <a:gd name="connsiteY13" fmla="*/ 8 h 23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950" h="235125">
                  <a:moveTo>
                    <a:pt x="0" y="69858"/>
                  </a:moveTo>
                  <a:cubicBezTo>
                    <a:pt x="47490" y="164837"/>
                    <a:pt x="-14544" y="48042"/>
                    <a:pt x="50800" y="146058"/>
                  </a:cubicBezTo>
                  <a:cubicBezTo>
                    <a:pt x="54513" y="151627"/>
                    <a:pt x="52969" y="159881"/>
                    <a:pt x="57150" y="165108"/>
                  </a:cubicBezTo>
                  <a:cubicBezTo>
                    <a:pt x="92919" y="209820"/>
                    <a:pt x="86006" y="204360"/>
                    <a:pt x="120650" y="215908"/>
                  </a:cubicBezTo>
                  <a:cubicBezTo>
                    <a:pt x="127000" y="222258"/>
                    <a:pt x="130775" y="233966"/>
                    <a:pt x="139700" y="234958"/>
                  </a:cubicBezTo>
                  <a:cubicBezTo>
                    <a:pt x="153005" y="236436"/>
                    <a:pt x="165613" y="227798"/>
                    <a:pt x="177800" y="222258"/>
                  </a:cubicBezTo>
                  <a:cubicBezTo>
                    <a:pt x="208613" y="208252"/>
                    <a:pt x="211693" y="201065"/>
                    <a:pt x="234950" y="177808"/>
                  </a:cubicBezTo>
                  <a:cubicBezTo>
                    <a:pt x="230717" y="135475"/>
                    <a:pt x="227753" y="92995"/>
                    <a:pt x="222250" y="50808"/>
                  </a:cubicBezTo>
                  <a:cubicBezTo>
                    <a:pt x="221384" y="44171"/>
                    <a:pt x="222593" y="31758"/>
                    <a:pt x="215900" y="31758"/>
                  </a:cubicBezTo>
                  <a:cubicBezTo>
                    <a:pt x="208268" y="31758"/>
                    <a:pt x="207433" y="44458"/>
                    <a:pt x="203200" y="50808"/>
                  </a:cubicBezTo>
                  <a:cubicBezTo>
                    <a:pt x="201083" y="42341"/>
                    <a:pt x="203554" y="30995"/>
                    <a:pt x="196850" y="25408"/>
                  </a:cubicBezTo>
                  <a:cubicBezTo>
                    <a:pt x="188559" y="18499"/>
                    <a:pt x="175636" y="21399"/>
                    <a:pt x="165100" y="19058"/>
                  </a:cubicBezTo>
                  <a:cubicBezTo>
                    <a:pt x="156581" y="17165"/>
                    <a:pt x="147979" y="15468"/>
                    <a:pt x="139700" y="12708"/>
                  </a:cubicBezTo>
                  <a:cubicBezTo>
                    <a:pt x="99242" y="-778"/>
                    <a:pt x="120601" y="8"/>
                    <a:pt x="101600" y="8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283701" y="5723743"/>
              <a:ext cx="180905" cy="147487"/>
            </a:xfrm>
            <a:custGeom>
              <a:avLst/>
              <a:gdLst>
                <a:gd name="connsiteX0" fmla="*/ 0 w 279400"/>
                <a:gd name="connsiteY0" fmla="*/ 0 h 260350"/>
                <a:gd name="connsiteX1" fmla="*/ 6350 w 279400"/>
                <a:gd name="connsiteY1" fmla="*/ 222250 h 260350"/>
                <a:gd name="connsiteX2" fmla="*/ 19050 w 279400"/>
                <a:gd name="connsiteY2" fmla="*/ 241300 h 260350"/>
                <a:gd name="connsiteX3" fmla="*/ 38100 w 279400"/>
                <a:gd name="connsiteY3" fmla="*/ 254000 h 260350"/>
                <a:gd name="connsiteX4" fmla="*/ 63500 w 279400"/>
                <a:gd name="connsiteY4" fmla="*/ 247650 h 260350"/>
                <a:gd name="connsiteX5" fmla="*/ 95250 w 279400"/>
                <a:gd name="connsiteY5" fmla="*/ 222250 h 260350"/>
                <a:gd name="connsiteX6" fmla="*/ 127000 w 279400"/>
                <a:gd name="connsiteY6" fmla="*/ 196850 h 260350"/>
                <a:gd name="connsiteX7" fmla="*/ 171450 w 279400"/>
                <a:gd name="connsiteY7" fmla="*/ 146050 h 260350"/>
                <a:gd name="connsiteX8" fmla="*/ 177800 w 279400"/>
                <a:gd name="connsiteY8" fmla="*/ 120650 h 260350"/>
                <a:gd name="connsiteX9" fmla="*/ 209550 w 279400"/>
                <a:gd name="connsiteY9" fmla="*/ 63500 h 260350"/>
                <a:gd name="connsiteX10" fmla="*/ 222250 w 279400"/>
                <a:gd name="connsiteY10" fmla="*/ 82550 h 260350"/>
                <a:gd name="connsiteX11" fmla="*/ 241300 w 279400"/>
                <a:gd name="connsiteY11" fmla="*/ 101600 h 260350"/>
                <a:gd name="connsiteX12" fmla="*/ 254000 w 279400"/>
                <a:gd name="connsiteY12" fmla="*/ 133350 h 260350"/>
                <a:gd name="connsiteX13" fmla="*/ 279400 w 279400"/>
                <a:gd name="connsiteY13" fmla="*/ 190500 h 260350"/>
                <a:gd name="connsiteX14" fmla="*/ 279400 w 279400"/>
                <a:gd name="connsiteY14" fmla="*/ 260350 h 260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9400" h="260350">
                  <a:moveTo>
                    <a:pt x="0" y="0"/>
                  </a:moveTo>
                  <a:cubicBezTo>
                    <a:pt x="2117" y="74083"/>
                    <a:pt x="517" y="148366"/>
                    <a:pt x="6350" y="222250"/>
                  </a:cubicBezTo>
                  <a:cubicBezTo>
                    <a:pt x="6951" y="229858"/>
                    <a:pt x="13654" y="235904"/>
                    <a:pt x="19050" y="241300"/>
                  </a:cubicBezTo>
                  <a:cubicBezTo>
                    <a:pt x="24446" y="246696"/>
                    <a:pt x="31750" y="249767"/>
                    <a:pt x="38100" y="254000"/>
                  </a:cubicBezTo>
                  <a:cubicBezTo>
                    <a:pt x="46567" y="251883"/>
                    <a:pt x="56238" y="252491"/>
                    <a:pt x="63500" y="247650"/>
                  </a:cubicBezTo>
                  <a:cubicBezTo>
                    <a:pt x="120945" y="209353"/>
                    <a:pt x="32972" y="243009"/>
                    <a:pt x="95250" y="222250"/>
                  </a:cubicBezTo>
                  <a:cubicBezTo>
                    <a:pt x="123653" y="179645"/>
                    <a:pt x="90194" y="221387"/>
                    <a:pt x="127000" y="196850"/>
                  </a:cubicBezTo>
                  <a:cubicBezTo>
                    <a:pt x="139272" y="188669"/>
                    <a:pt x="165134" y="153945"/>
                    <a:pt x="171450" y="146050"/>
                  </a:cubicBezTo>
                  <a:cubicBezTo>
                    <a:pt x="173567" y="137583"/>
                    <a:pt x="173897" y="128456"/>
                    <a:pt x="177800" y="120650"/>
                  </a:cubicBezTo>
                  <a:cubicBezTo>
                    <a:pt x="221469" y="33311"/>
                    <a:pt x="191990" y="116180"/>
                    <a:pt x="209550" y="63500"/>
                  </a:cubicBezTo>
                  <a:cubicBezTo>
                    <a:pt x="213783" y="69850"/>
                    <a:pt x="217364" y="76687"/>
                    <a:pt x="222250" y="82550"/>
                  </a:cubicBezTo>
                  <a:cubicBezTo>
                    <a:pt x="227999" y="89449"/>
                    <a:pt x="236540" y="93985"/>
                    <a:pt x="241300" y="101600"/>
                  </a:cubicBezTo>
                  <a:cubicBezTo>
                    <a:pt x="247341" y="111266"/>
                    <a:pt x="248902" y="123155"/>
                    <a:pt x="254000" y="133350"/>
                  </a:cubicBezTo>
                  <a:cubicBezTo>
                    <a:pt x="265510" y="156370"/>
                    <a:pt x="279400" y="157735"/>
                    <a:pt x="279400" y="190500"/>
                  </a:cubicBezTo>
                  <a:lnTo>
                    <a:pt x="279400" y="260350"/>
                  </a:lnTo>
                </a:path>
              </a:pathLst>
            </a:custGeom>
            <a:ln w="9525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0" name="Straight Arrow Connector 99"/>
            <p:cNvCxnSpPr/>
            <p:nvPr/>
          </p:nvCxnSpPr>
          <p:spPr>
            <a:xfrm flipV="1">
              <a:off x="8320508" y="6149610"/>
              <a:ext cx="271707" cy="105228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flipV="1">
              <a:off x="8312162" y="5987068"/>
              <a:ext cx="232619" cy="178514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endCxn id="81" idx="6"/>
            </p:cNvCxnSpPr>
            <p:nvPr/>
          </p:nvCxnSpPr>
          <p:spPr>
            <a:xfrm flipV="1">
              <a:off x="8213684" y="5856573"/>
              <a:ext cx="51695" cy="176284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flipH="1" flipV="1">
              <a:off x="8027201" y="5897691"/>
              <a:ext cx="170074" cy="304534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flipH="1" flipV="1">
              <a:off x="8027201" y="6186253"/>
              <a:ext cx="153505" cy="119089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8313019" y="6151342"/>
              <a:ext cx="188703" cy="1998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e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8275902" y="6023092"/>
              <a:ext cx="188703" cy="1998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e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8166242" y="5916133"/>
              <a:ext cx="188703" cy="1998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e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999725" y="5965778"/>
              <a:ext cx="188703" cy="1998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e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018110" y="6174244"/>
              <a:ext cx="188703" cy="1998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e</a:t>
              </a:r>
            </a:p>
          </p:txBody>
        </p:sp>
      </p:grpSp>
      <p:pic>
        <p:nvPicPr>
          <p:cNvPr id="2" name="Picture 1" descr="20200618_021927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8" r="8714"/>
          <a:stretch/>
        </p:blipFill>
        <p:spPr>
          <a:xfrm>
            <a:off x="7620000" y="1523999"/>
            <a:ext cx="1142999" cy="122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2291</TotalTime>
  <Words>189</Words>
  <Application>Microsoft Macintosh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Bashkim Ziberi</cp:lastModifiedBy>
  <cp:revision>55</cp:revision>
  <cp:lastPrinted>2022-09-29T08:05:44Z</cp:lastPrinted>
  <dcterms:created xsi:type="dcterms:W3CDTF">2020-02-03T15:07:38Z</dcterms:created>
  <dcterms:modified xsi:type="dcterms:W3CDTF">2025-03-09T21:48:54Z</dcterms:modified>
</cp:coreProperties>
</file>